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9" autoAdjust="0"/>
    <p:restoredTop sz="94660"/>
  </p:normalViewPr>
  <p:slideViewPr>
    <p:cSldViewPr snapToGrid="0">
      <p:cViewPr varScale="1">
        <p:scale>
          <a:sx n="43" d="100"/>
          <a:sy n="43" d="100"/>
        </p:scale>
        <p:origin x="70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ungry Panda"/>
          <p:cNvSpPr txBox="1">
            <a:spLocks noGrp="1"/>
          </p:cNvSpPr>
          <p:nvPr>
            <p:ph type="ctrTitle"/>
          </p:nvPr>
        </p:nvSpPr>
        <p:spPr>
          <a:xfrm>
            <a:off x="1270000" y="4726991"/>
            <a:ext cx="10464801" cy="3302001"/>
          </a:xfrm>
          <a:prstGeom prst="rect">
            <a:avLst/>
          </a:prstGeom>
        </p:spPr>
        <p:txBody>
          <a:bodyPr/>
          <a:lstStyle/>
          <a:p>
            <a:r>
              <a:t>Hungry Panda</a:t>
            </a:r>
          </a:p>
        </p:txBody>
      </p:sp>
      <p:sp>
        <p:nvSpPr>
          <p:cNvPr id="120" name="Your Favourite Asian food is a few clicks away!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8145336"/>
            <a:ext cx="10464800" cy="1130301"/>
          </a:xfrm>
          <a:prstGeom prst="rect">
            <a:avLst/>
          </a:prstGeom>
        </p:spPr>
        <p:txBody>
          <a:bodyPr/>
          <a:lstStyle/>
          <a:p>
            <a:r>
              <a:t>Your Favourite Asian food is a few clicks away!</a:t>
            </a:r>
          </a:p>
        </p:txBody>
      </p:sp>
      <p:pic>
        <p:nvPicPr>
          <p:cNvPr id="121" name="icons8-Panda Filled-500.png" descr="icons8-Panda Filled-5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347858"/>
            <a:ext cx="6350001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4909C2-C1BB-4346-B5AB-5F9D41256D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079" y="1801863"/>
            <a:ext cx="3482642" cy="614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2134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93E0E4-1C0A-499E-8A52-C2FEDA54A4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889" y="1809484"/>
            <a:ext cx="3475021" cy="613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35214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FFA36A-1592-418A-AE29-EAF09A0BF6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0" y="1805674"/>
            <a:ext cx="3467400" cy="61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54271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341F03-57CF-467C-8D55-237E762E16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794" y="1809484"/>
            <a:ext cx="3471211" cy="613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74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D5D3A5-9503-484B-A776-451AE80871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656" y="1809484"/>
            <a:ext cx="3425487" cy="613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0291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6C012F-DC9C-4ED1-83B6-5330ABC5C8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0" y="1807579"/>
            <a:ext cx="3467400" cy="61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6557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A5BD6C-47E3-4FC7-B729-31560D0A83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131" y="1811389"/>
            <a:ext cx="3444538" cy="613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8623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AB96FD-CB9A-4C0D-A8CF-C1B9175A1A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0" y="1807579"/>
            <a:ext cx="3467400" cy="61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02082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909DF7-C1AE-4AC5-8970-F26C98469B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984" y="1807579"/>
            <a:ext cx="3478831" cy="61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97855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23BF05-8DDB-4CEA-BD5D-3965A2A4F2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320" y="1817105"/>
            <a:ext cx="3452159" cy="611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756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Expec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CA" dirty="0"/>
              <a:t>Horizontal Prototype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DAE38-AB7C-4A3F-8CE8-8112A34EA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7999365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C108E775-0857-42F0-9E39-A0C70345A3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131" y="1822820"/>
            <a:ext cx="3444538" cy="610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507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A5792-9BE8-43A1-80F3-B637D9B1DC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0" y="1807579"/>
            <a:ext cx="3467400" cy="61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8882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617B05-CC9D-462E-B09F-1C1D45CE69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510" y="1799958"/>
            <a:ext cx="3459780" cy="615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623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AAFB4B-D97F-48F8-A59B-F99D3372FF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079" y="1796148"/>
            <a:ext cx="3482642" cy="616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334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3C4F7C-6410-4EDB-A5F5-EC821869FB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605" y="1805674"/>
            <a:ext cx="3463590" cy="61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18153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FEB377-4876-4103-BA05-1C174EC2E3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794" y="1813294"/>
            <a:ext cx="3471211" cy="61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5106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4F4E50-37AD-4F28-B58C-E8E1987257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984" y="1819010"/>
            <a:ext cx="3478831" cy="61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592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</Words>
  <Application>Microsoft Office PowerPoint</Application>
  <PresentationFormat>Custom</PresentationFormat>
  <Paragraphs>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Helvetica Neue</vt:lpstr>
      <vt:lpstr>Helvetica Neue Light</vt:lpstr>
      <vt:lpstr>Helvetica Neue Medium</vt:lpstr>
      <vt:lpstr>Helvetica Neue Thin</vt:lpstr>
      <vt:lpstr>White</vt:lpstr>
      <vt:lpstr>Hungry Panda</vt:lpstr>
      <vt:lpstr>Horizontal Prototype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Hungry Panda</dc:title>
  <cp:lastModifiedBy>Benjamin Chen</cp:lastModifiedBy>
  <cp:revision>2</cp:revision>
  <dcterms:modified xsi:type="dcterms:W3CDTF">2017-10-30T06:57:10Z</dcterms:modified>
</cp:coreProperties>
</file>